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72" r:id="rId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97" d="100"/>
          <a:sy n="97" d="100"/>
        </p:scale>
        <p:origin x="78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38CEA3-B683-0D49-A4B0-D72BF1DE96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818180A-4FDF-A34B-B929-A985EFB5E8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F71DBE4-24EA-734A-AC91-2B4C8644E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879F-E708-1146-AECF-EC6A4199E2BF}" type="datetimeFigureOut">
              <a:rPr lang="es-MX" smtClean="0"/>
              <a:t>17/01/2023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52C419-217F-8D41-8BB3-8EC4619B9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9DAC402-17EE-F747-AF01-F9BD31D1C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59EB5-2691-4140-B62B-781305505A4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3810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068570-2126-C943-9A22-C695A5257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E879290-604F-AB4E-9F8D-7428F233D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4DBE2A-E19D-D94D-A9CA-9152DC0C3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879F-E708-1146-AECF-EC6A4199E2BF}" type="datetimeFigureOut">
              <a:rPr lang="es-MX" smtClean="0"/>
              <a:t>17/01/2023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3BD25F2-4E3A-324A-8D99-9C253DC48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87A1FA-8196-8A4A-BF93-29C4C22F6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59EB5-2691-4140-B62B-781305505A4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6821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2E9ADB5-163B-8249-AEF9-B9F575B229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1220093-0610-A841-8428-FB85B5390C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71E551-1E8E-604B-8261-389CDEA47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879F-E708-1146-AECF-EC6A4199E2BF}" type="datetimeFigureOut">
              <a:rPr lang="es-MX" smtClean="0"/>
              <a:t>17/01/2023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A2FE0AD-3D44-0141-9C7F-013081ECD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7FB654-3CA5-4F41-A73F-7FEBFBED7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59EB5-2691-4140-B62B-781305505A4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29823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8AA710-0DD6-1741-A1D3-CA11206B2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B468FF-A27D-AE4C-9832-FECB868D93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9A530A-CA27-D54E-94F1-08F3404A1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879F-E708-1146-AECF-EC6A4199E2BF}" type="datetimeFigureOut">
              <a:rPr lang="es-MX" smtClean="0"/>
              <a:t>17/01/2023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7F1622-E149-9F41-AD24-E6CACE174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C99DF99-D35E-D246-AC47-7ED40338D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59EB5-2691-4140-B62B-781305505A4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26370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FF7623-E7D7-1C41-A50F-2B43C160B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225359C-D8BB-3C4A-9810-C9FE7068E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AE3C96-5453-A741-8CF6-D25F430F0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879F-E708-1146-AECF-EC6A4199E2BF}" type="datetimeFigureOut">
              <a:rPr lang="es-MX" smtClean="0"/>
              <a:t>17/01/2023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8A11B11-5F26-9046-AE46-814B84058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A8DB79-2076-CE45-BEE7-517A7D2A9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59EB5-2691-4140-B62B-781305505A4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16010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CE6F92-812C-6C43-AE91-2FF4E673B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6D3A33-5C26-F942-A5FA-601F141D83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82209D1-1134-DC4D-B3D5-AEF3BFC365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9D25327-5BF9-A848-AC3D-AB19630C9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879F-E708-1146-AECF-EC6A4199E2BF}" type="datetimeFigureOut">
              <a:rPr lang="es-MX" smtClean="0"/>
              <a:t>17/01/2023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A50014-268D-8C42-AE9A-47688D197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D5F3B10-F940-0142-8B3E-54D63031B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59EB5-2691-4140-B62B-781305505A4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41205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238D9B-673A-E740-B3A4-8D645CE4A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7AFBA27-A74B-8A47-825A-836FD5365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DC93C8D-1B62-1842-880D-140611A782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6254B37-4256-C445-93AD-83E1127963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FE3DD1C-C378-7940-9BF3-926283F873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8041676-A503-8B41-A86F-5B5C266E4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879F-E708-1146-AECF-EC6A4199E2BF}" type="datetimeFigureOut">
              <a:rPr lang="es-MX" smtClean="0"/>
              <a:t>17/01/2023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08FE9F-146A-3C49-9EB0-B17A4DF30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E5584D2-8EC6-9848-8754-425BFD53C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59EB5-2691-4140-B62B-781305505A4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81495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E08817-9610-0140-95E3-BC8D6E65A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BF963EB-C6B9-A044-854C-37071E93B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879F-E708-1146-AECF-EC6A4199E2BF}" type="datetimeFigureOut">
              <a:rPr lang="es-MX" smtClean="0"/>
              <a:t>17/01/2023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C291568-AC39-644C-9D5F-AD5D1474F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5C4E749-C8C3-9248-A213-70B1E8A20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59EB5-2691-4140-B62B-781305505A4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98856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35E273D-12E9-FE42-AA5F-39D970CC3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879F-E708-1146-AECF-EC6A4199E2BF}" type="datetimeFigureOut">
              <a:rPr lang="es-MX" smtClean="0"/>
              <a:t>17/01/2023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F7667D2-E4C0-C048-99EB-DE516136F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5F3CCF3-9009-0048-B3F9-2476A5BA9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59EB5-2691-4140-B62B-781305505A4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60980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E426AD-AB65-A445-8DDA-A9EE398EE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6AC65D6-D860-8F4C-88D6-957F24638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16182F0-DA5F-2F4F-AD56-36ED705357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93F09BE-8BAF-F84D-8976-D9F7C1E47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879F-E708-1146-AECF-EC6A4199E2BF}" type="datetimeFigureOut">
              <a:rPr lang="es-MX" smtClean="0"/>
              <a:t>17/01/2023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EF8D5B6-938E-1946-84A0-D0B5FAB19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6E36B34-A6DB-BE4D-B2B7-9DF1DE082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59EB5-2691-4140-B62B-781305505A4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66232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52A40B-DC5D-A64E-8C50-5701C313A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08AB83E-62FF-9C48-8DAC-B2434BEC04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708A65A-428D-984A-B099-74CA6455C6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1115FDD-5DB4-D149-8DB1-4A56A1A07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879F-E708-1146-AECF-EC6A4199E2BF}" type="datetimeFigureOut">
              <a:rPr lang="es-MX" smtClean="0"/>
              <a:t>17/01/2023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AF21A4A-0D65-FD46-8BE6-14BCB4426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AEC5772-D528-B346-AE4B-B46E474BF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59EB5-2691-4140-B62B-781305505A4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23758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C43BFC2-DA6F-8D4E-BE37-12C196F33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BBE4A6B-B572-E641-8AF8-E8C61AC190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6BEFD7-0230-3047-B1CA-6278E8B5BE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0879F-E708-1146-AECF-EC6A4199E2BF}" type="datetimeFigureOut">
              <a:rPr lang="es-MX" smtClean="0"/>
              <a:t>17/01/2023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4847709-EA23-F145-87D7-2F331F9B35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2B220A-298C-D545-B9F3-EB8265BF31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59EB5-2691-4140-B62B-781305505A4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8954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51E2423-149C-3244-96F9-5B8846567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066" y="0"/>
            <a:ext cx="12217066" cy="6982649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114800" y="1062519"/>
            <a:ext cx="753436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0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TITULO</a:t>
            </a:r>
          </a:p>
          <a:p>
            <a:pPr algn="ctr"/>
            <a:r>
              <a:rPr lang="es-MX" sz="50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DE PONENCIA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4590619" y="3417699"/>
            <a:ext cx="6585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Nombre/datos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451802" y="5644083"/>
            <a:ext cx="4237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olidFill>
                  <a:schemeClr val="bg1"/>
                </a:solidFill>
                <a:latin typeface="Arial Black" panose="020B0A04020102020204" pitchFamily="34" charset="0"/>
              </a:rPr>
              <a:t>Fecha/código</a:t>
            </a:r>
          </a:p>
        </p:txBody>
      </p:sp>
    </p:spTree>
    <p:extLst>
      <p:ext uri="{BB962C8B-B14F-4D97-AF65-F5344CB8AC3E}">
        <p14:creationId xmlns:p14="http://schemas.microsoft.com/office/powerpoint/2010/main" val="141358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DBE1744-9FEE-5740-A86F-752BED8D8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7168565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143083" y="3099629"/>
            <a:ext cx="5967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¡Muchas gracias!</a:t>
            </a:r>
          </a:p>
        </p:txBody>
      </p:sp>
    </p:spTree>
    <p:extLst>
      <p:ext uri="{BB962C8B-B14F-4D97-AF65-F5344CB8AC3E}">
        <p14:creationId xmlns:p14="http://schemas.microsoft.com/office/powerpoint/2010/main" val="202955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</TotalTime>
  <Words>13</Words>
  <Application>Microsoft Office PowerPoint</Application>
  <PresentationFormat>Panorámica</PresentationFormat>
  <Paragraphs>5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Arial</vt:lpstr>
      <vt:lpstr>Arial Black</vt:lpstr>
      <vt:lpstr>Calibri</vt:lpstr>
      <vt:lpstr>Calibri 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Areli T</cp:lastModifiedBy>
  <cp:revision>44</cp:revision>
  <dcterms:created xsi:type="dcterms:W3CDTF">2022-01-19T16:16:33Z</dcterms:created>
  <dcterms:modified xsi:type="dcterms:W3CDTF">2023-01-17T17:40:39Z</dcterms:modified>
</cp:coreProperties>
</file>